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D2494-8431-467C-970E-1D4E6389C6A8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FCF99-7FB8-45F6-9E36-786A1F2DB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748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1pPr>
            <a:lvl2pPr marL="729057" indent="-280406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2pPr>
            <a:lvl3pPr marL="1121626" indent="-224325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3pPr>
            <a:lvl4pPr marL="1570276" indent="-224325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4pPr>
            <a:lvl5pPr marL="2018927" indent="-224325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9pPr>
          </a:lstStyle>
          <a:p>
            <a:pPr eaLnBrk="1" hangingPunct="1"/>
            <a:fld id="{E95BB0F9-D7B6-4490-B7C0-8DFDCFEF4D89}" type="slidenum">
              <a:rPr lang="de-DE" altLang="en-US" sz="1200"/>
              <a:pPr eaLnBrk="1" hangingPunct="1"/>
              <a:t>1</a:t>
            </a:fld>
            <a:endParaRPr lang="de-DE" altLang="en-US" sz="1200"/>
          </a:p>
        </p:txBody>
      </p:sp>
    </p:spTree>
    <p:extLst>
      <p:ext uri="{BB962C8B-B14F-4D97-AF65-F5344CB8AC3E}">
        <p14:creationId xmlns:p14="http://schemas.microsoft.com/office/powerpoint/2010/main" val="3595574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1pPr>
            <a:lvl2pPr marL="729057" indent="-280406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2pPr>
            <a:lvl3pPr marL="1121626" indent="-224325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3pPr>
            <a:lvl4pPr marL="1570276" indent="-224325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4pPr>
            <a:lvl5pPr marL="2018927" indent="-224325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9pPr>
          </a:lstStyle>
          <a:p>
            <a:pPr eaLnBrk="1" hangingPunct="1"/>
            <a:fld id="{E95BB0F9-D7B6-4490-B7C0-8DFDCFEF4D89}" type="slidenum">
              <a:rPr lang="de-DE" altLang="en-US" sz="1200"/>
              <a:pPr eaLnBrk="1" hangingPunct="1"/>
              <a:t>2</a:t>
            </a:fld>
            <a:endParaRPr lang="de-DE" altLang="en-US" sz="1200"/>
          </a:p>
        </p:txBody>
      </p:sp>
    </p:spTree>
    <p:extLst>
      <p:ext uri="{BB962C8B-B14F-4D97-AF65-F5344CB8AC3E}">
        <p14:creationId xmlns:p14="http://schemas.microsoft.com/office/powerpoint/2010/main" val="3183662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25B40-45D5-4E1B-9013-B2C8CBEA27CA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33752-2F5D-4FDD-BFF2-DFE683FF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308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25B40-45D5-4E1B-9013-B2C8CBEA27CA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33752-2F5D-4FDD-BFF2-DFE683FF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738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25B40-45D5-4E1B-9013-B2C8CBEA27CA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33752-2F5D-4FDD-BFF2-DFE683FF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39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25B40-45D5-4E1B-9013-B2C8CBEA27CA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33752-2F5D-4FDD-BFF2-DFE683FF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831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25B40-45D5-4E1B-9013-B2C8CBEA27CA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33752-2F5D-4FDD-BFF2-DFE683FF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933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25B40-45D5-4E1B-9013-B2C8CBEA27CA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33752-2F5D-4FDD-BFF2-DFE683FF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229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25B40-45D5-4E1B-9013-B2C8CBEA27CA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33752-2F5D-4FDD-BFF2-DFE683FF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0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25B40-45D5-4E1B-9013-B2C8CBEA27CA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33752-2F5D-4FDD-BFF2-DFE683FF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140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25B40-45D5-4E1B-9013-B2C8CBEA27CA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33752-2F5D-4FDD-BFF2-DFE683FF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755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25B40-45D5-4E1B-9013-B2C8CBEA27CA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33752-2F5D-4FDD-BFF2-DFE683FF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30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25B40-45D5-4E1B-9013-B2C8CBEA27CA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33752-2F5D-4FDD-BFF2-DFE683FF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187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25B40-45D5-4E1B-9013-B2C8CBEA27CA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33752-2F5D-4FDD-BFF2-DFE683FF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36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emf"/><Relationship Id="rId4" Type="http://schemas.openxmlformats.org/officeDocument/2006/relationships/package" Target="../embeddings/Microsoft_Word_Document1.doc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-1371600"/>
            <a:ext cx="9144000" cy="4956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543844" y="3716890"/>
            <a:ext cx="6059487" cy="32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mk-MK" altLang="en-US" sz="4000" dirty="0" smtClean="0">
                <a:solidFill>
                  <a:srgbClr val="006600"/>
                </a:solidFill>
                <a:latin typeface="Franklin Gothic Medium Cond" pitchFamily="34" charset="0"/>
              </a:rPr>
              <a:t>Неутралност на деградација на земјиштето</a:t>
            </a:r>
            <a:endParaRPr lang="mk-MK" altLang="en-US" sz="4000" dirty="0">
              <a:solidFill>
                <a:srgbClr val="006600"/>
              </a:solidFill>
              <a:latin typeface="Franklin Gothic Medium Cond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mk-MK" altLang="en-US" sz="2800" dirty="0">
                <a:solidFill>
                  <a:srgbClr val="006600"/>
                </a:solidFill>
                <a:latin typeface="Franklin Gothic Medium Cond" pitchFamily="34" charset="0"/>
              </a:rPr>
              <a:t>П</a:t>
            </a:r>
            <a:r>
              <a:rPr lang="mk-MK" altLang="en-US" sz="2800" dirty="0" smtClean="0">
                <a:solidFill>
                  <a:srgbClr val="006600"/>
                </a:solidFill>
                <a:latin typeface="Franklin Gothic Medium Cond" pitchFamily="34" charset="0"/>
              </a:rPr>
              <a:t>очетна работилница</a:t>
            </a:r>
            <a:endParaRPr lang="de-DE" altLang="en-US" sz="2800" dirty="0" smtClean="0">
              <a:solidFill>
                <a:srgbClr val="006600"/>
              </a:solidFill>
              <a:latin typeface="Franklin Gothic Medium Cond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de-DE" altLang="en-US" sz="2800" dirty="0" smtClean="0">
                <a:solidFill>
                  <a:srgbClr val="006600"/>
                </a:solidFill>
                <a:latin typeface="Franklin Gothic Medium Cond" pitchFamily="34" charset="0"/>
              </a:rPr>
              <a:t>2</a:t>
            </a:r>
            <a:r>
              <a:rPr lang="mk-MK" altLang="en-US" sz="2800" dirty="0" smtClean="0">
                <a:solidFill>
                  <a:srgbClr val="006600"/>
                </a:solidFill>
                <a:latin typeface="Franklin Gothic Medium Cond" pitchFamily="34" charset="0"/>
              </a:rPr>
              <a:t>8</a:t>
            </a:r>
            <a:r>
              <a:rPr lang="de-DE" altLang="en-US" sz="2800" dirty="0" smtClean="0">
                <a:solidFill>
                  <a:srgbClr val="006600"/>
                </a:solidFill>
                <a:latin typeface="Franklin Gothic Medium Cond" pitchFamily="34" charset="0"/>
              </a:rPr>
              <a:t> </a:t>
            </a:r>
            <a:r>
              <a:rPr lang="mk-MK" altLang="en-US" sz="2800" dirty="0" smtClean="0">
                <a:solidFill>
                  <a:srgbClr val="006600"/>
                </a:solidFill>
                <a:latin typeface="Franklin Gothic Medium Cond" pitchFamily="34" charset="0"/>
              </a:rPr>
              <a:t>Февруари</a:t>
            </a:r>
            <a:r>
              <a:rPr lang="de-DE" altLang="en-US" sz="2800" dirty="0" smtClean="0">
                <a:solidFill>
                  <a:srgbClr val="006600"/>
                </a:solidFill>
                <a:latin typeface="Franklin Gothic Medium Cond" pitchFamily="34" charset="0"/>
              </a:rPr>
              <a:t> 2017</a:t>
            </a:r>
            <a:endParaRPr lang="de-DE" altLang="en-US" sz="2800" dirty="0">
              <a:solidFill>
                <a:srgbClr val="006600"/>
              </a:solidFill>
              <a:latin typeface="Franklin Gothic Medium Cond" pitchFamily="34" charset="0"/>
            </a:endParaRPr>
          </a:p>
        </p:txBody>
      </p:sp>
      <p:grpSp>
        <p:nvGrpSpPr>
          <p:cNvPr id="1028" name="Group 3"/>
          <p:cNvGrpSpPr>
            <a:grpSpLocks/>
          </p:cNvGrpSpPr>
          <p:nvPr/>
        </p:nvGrpSpPr>
        <p:grpSpPr bwMode="auto">
          <a:xfrm>
            <a:off x="6220807" y="5638800"/>
            <a:ext cx="2750156" cy="1028700"/>
            <a:chOff x="4979988" y="4532313"/>
            <a:chExt cx="4046537" cy="1614487"/>
          </a:xfrm>
        </p:grpSpPr>
        <p:pic>
          <p:nvPicPr>
            <p:cNvPr id="1030" name="Picture 18" descr="Açıklama: CEM Logo İ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44" t="17592" r="21568" b="12962"/>
            <a:stretch>
              <a:fillRect/>
            </a:stretch>
          </p:blipFill>
          <p:spPr bwMode="auto">
            <a:xfrm>
              <a:off x="7519988" y="5487988"/>
              <a:ext cx="942975" cy="627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1" name="Picture 19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8488" y="5324475"/>
              <a:ext cx="658812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2" name="Picture 2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8900" y="5383213"/>
              <a:ext cx="1143000" cy="746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3" name="Picture 2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9988" y="4557713"/>
              <a:ext cx="744537" cy="714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4" name="Picture 22" descr="https://www.thegef.org/gef/sites/thegef.org/files/Images/25ylogoshort-01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3113" y="4581525"/>
              <a:ext cx="1066800" cy="665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5" name="Picture 23" descr="UNEP Logo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5488" y="4616450"/>
              <a:ext cx="623887" cy="595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24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8250" y="5472113"/>
              <a:ext cx="608013" cy="601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7" name="Picture 25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38" b="5293"/>
            <a:stretch>
              <a:fillRect/>
            </a:stretch>
          </p:blipFill>
          <p:spPr bwMode="auto">
            <a:xfrm>
              <a:off x="7929563" y="4532313"/>
              <a:ext cx="533400" cy="830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8" name="Picture 26" descr="C:\Users\User\AppData\Local\Temp\Rar$DIa0.165\ANKARA GIRISIM1 ing.jp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69300" y="5399088"/>
              <a:ext cx="657225" cy="552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29" name="Picture 3" descr="C:\Users\ANNAGY~1\AppData\Local\Temp\notesE038F8\logo_linear_colour options-08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82" y="5594556"/>
            <a:ext cx="3192462" cy="1102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200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19400"/>
            <a:ext cx="9144000" cy="4956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542256" y="2182211"/>
            <a:ext cx="60594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anklin Gothic Medium" pitchFamily="34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mk-MK" altLang="en-US" sz="2800" b="1" dirty="0" smtClean="0">
                <a:solidFill>
                  <a:srgbClr val="006600"/>
                </a:solidFill>
                <a:latin typeface="Franklin Gothic Medium Cond" pitchFamily="34" charset="0"/>
              </a:rPr>
              <a:t>Цели и работен план</a:t>
            </a:r>
            <a:endParaRPr lang="de-DE" altLang="en-US" sz="2800" b="1" dirty="0" smtClean="0">
              <a:solidFill>
                <a:srgbClr val="006600"/>
              </a:solidFill>
              <a:latin typeface="Franklin Gothic Medium Cond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136648"/>
              </p:ext>
            </p:extLst>
          </p:nvPr>
        </p:nvGraphicFramePr>
        <p:xfrm>
          <a:off x="152400" y="2669144"/>
          <a:ext cx="8763000" cy="388405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90750"/>
                <a:gridCol w="2190750"/>
                <a:gridCol w="2190750"/>
                <a:gridCol w="2190750"/>
              </a:tblGrid>
              <a:tr h="1613296">
                <a:tc>
                  <a:txBody>
                    <a:bodyPr/>
                    <a:lstStyle/>
                    <a:p>
                      <a:pPr algn="ctr"/>
                      <a:r>
                        <a:rPr lang="mk-MK" sz="2400" baseline="0" dirty="0" smtClean="0"/>
                        <a:t>Претставување на концептот на </a:t>
                      </a:r>
                      <a:r>
                        <a:rPr lang="en-US" sz="2400" baseline="0" dirty="0" smtClean="0"/>
                        <a:t> LDN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LDN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mk-MK" sz="2400" baseline="0" dirty="0" smtClean="0"/>
                        <a:t>Програма за поставување на целите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LDN </a:t>
                      </a:r>
                      <a:r>
                        <a:rPr lang="mk-MK" sz="2400" dirty="0" smtClean="0"/>
                        <a:t>План</a:t>
                      </a:r>
                      <a:r>
                        <a:rPr lang="mk-MK" sz="2400" baseline="0" dirty="0" smtClean="0"/>
                        <a:t> за поддршка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LDN </a:t>
                      </a:r>
                      <a:r>
                        <a:rPr lang="mk-MK" sz="2400" dirty="0" smtClean="0"/>
                        <a:t>податоци</a:t>
                      </a:r>
                      <a:endParaRPr lang="en-US" sz="2400" dirty="0"/>
                    </a:p>
                  </a:txBody>
                  <a:tcPr/>
                </a:tc>
              </a:tr>
              <a:tr h="2234473">
                <a:tc>
                  <a:txBody>
                    <a:bodyPr/>
                    <a:lstStyle/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mk-MK" sz="2000" dirty="0" smtClean="0"/>
                        <a:t>Политички</a:t>
                      </a:r>
                      <a:r>
                        <a:rPr lang="mk-MK" sz="2000" baseline="0" dirty="0" smtClean="0"/>
                        <a:t> контекст</a:t>
                      </a:r>
                      <a:endParaRPr lang="en-US" sz="2000" dirty="0" smtClean="0"/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mk-MK" sz="2000" dirty="0" smtClean="0"/>
                        <a:t>Научно дефинирање</a:t>
                      </a:r>
                      <a:endParaRPr lang="en-US" sz="2000" baseline="0" dirty="0" smtClean="0"/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mk-MK" sz="2000" baseline="0" dirty="0" smtClean="0"/>
                        <a:t>Дали</a:t>
                      </a:r>
                      <a:r>
                        <a:rPr lang="en-US" sz="2000" baseline="0" dirty="0" smtClean="0"/>
                        <a:t> LDN </a:t>
                      </a:r>
                      <a:r>
                        <a:rPr lang="mk-MK" sz="2000" baseline="0" dirty="0" smtClean="0"/>
                        <a:t>навистина е нов концепт</a:t>
                      </a:r>
                      <a:r>
                        <a:rPr lang="en-US" sz="2000" baseline="0" dirty="0" smtClean="0"/>
                        <a:t>?</a:t>
                      </a:r>
                      <a:endParaRPr lang="en-US" sz="2000" dirty="0"/>
                    </a:p>
                  </a:txBody>
                  <a:tcPr marL="0" marR="0" marT="91440"/>
                </a:tc>
                <a:tc>
                  <a:txBody>
                    <a:bodyPr/>
                    <a:lstStyle/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/>
                        <a:t>4 </a:t>
                      </a:r>
                      <a:r>
                        <a:rPr lang="mk-MK" sz="2000" dirty="0" smtClean="0"/>
                        <a:t>блокови</a:t>
                      </a:r>
                      <a:r>
                        <a:rPr lang="en-US" sz="2000" dirty="0" smtClean="0"/>
                        <a:t> </a:t>
                      </a:r>
                      <a:endParaRPr lang="en-US" sz="2000" dirty="0"/>
                    </a:p>
                  </a:txBody>
                  <a:tcPr marL="0" marR="0" marT="91440"/>
                </a:tc>
                <a:tc>
                  <a:txBody>
                    <a:bodyPr/>
                    <a:lstStyle/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mk-MK" sz="2000" dirty="0" smtClean="0"/>
                        <a:t>Кој се најважните активности/врски</a:t>
                      </a:r>
                      <a:r>
                        <a:rPr lang="mk-MK" sz="2000" baseline="0" dirty="0" smtClean="0"/>
                        <a:t> за </a:t>
                      </a:r>
                      <a:r>
                        <a:rPr lang="en-US" sz="2000" baseline="0" dirty="0" smtClean="0"/>
                        <a:t>LDN ? </a:t>
                      </a:r>
                      <a:endParaRPr lang="en-US" sz="2000" dirty="0"/>
                    </a:p>
                  </a:txBody>
                  <a:tcPr marL="0" marR="0" marT="91440"/>
                </a:tc>
                <a:tc>
                  <a:txBody>
                    <a:bodyPr/>
                    <a:lstStyle/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 smtClean="0"/>
                        <a:t>Кои податоци ќе бидат потребни за да се потврдат глобалните податоци?</a:t>
                      </a:r>
                      <a:endParaRPr lang="en-US" sz="2000" dirty="0"/>
                    </a:p>
                  </a:txBody>
                  <a:tcPr marL="0" marR="0" marT="91440"/>
                </a:tc>
              </a:tr>
            </a:tbl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38100" y="2669144"/>
            <a:ext cx="6705600" cy="388405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6781800" y="2705431"/>
            <a:ext cx="2133600" cy="384776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589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144" y="533400"/>
            <a:ext cx="8231712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230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8872372"/>
              </p:ext>
            </p:extLst>
          </p:nvPr>
        </p:nvGraphicFramePr>
        <p:xfrm>
          <a:off x="450850" y="609600"/>
          <a:ext cx="8242300" cy="552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Document" r:id="rId4" imgW="8242725" imgH="5410514" progId="Word.Document.12">
                  <p:embed/>
                </p:oleObj>
              </mc:Choice>
              <mc:Fallback>
                <p:oleObj name="Document" r:id="rId4" imgW="8242725" imgH="541051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0850" y="609600"/>
                        <a:ext cx="8242300" cy="552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0531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144" y="1447800"/>
            <a:ext cx="8231712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792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66</Words>
  <Application>Microsoft Office PowerPoint</Application>
  <PresentationFormat>On-screen Show (4:3)</PresentationFormat>
  <Paragraphs>16</Paragraphs>
  <Slides>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Franklin Gothic Medium</vt:lpstr>
      <vt:lpstr>Franklin Gothic Medium Cond</vt:lpstr>
      <vt:lpstr>Times New Roman</vt:lpstr>
      <vt:lpstr>Office Theme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Jamal Annagylyjova</dc:creator>
  <cp:lastModifiedBy>Vesna Indova</cp:lastModifiedBy>
  <cp:revision>10</cp:revision>
  <dcterms:created xsi:type="dcterms:W3CDTF">2017-01-20T15:44:55Z</dcterms:created>
  <dcterms:modified xsi:type="dcterms:W3CDTF">2017-02-27T13:17:48Z</dcterms:modified>
</cp:coreProperties>
</file>